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6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8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1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0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9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3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5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1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4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1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66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0" y="1226320"/>
            <a:ext cx="11194869" cy="249024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Task (30-40 minutes)</a:t>
            </a:r>
            <a:r>
              <a:rPr lang="en-GB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Complete the 10 words in the box below, plus the challenge word.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Each letter has a specific exercise (see next slide)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Use your whiteboard or piece of paper to write the word out and jot down what exercise you need to complete.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For example:</a:t>
            </a:r>
          </a:p>
          <a:p>
            <a:pPr marL="0" indent="0">
              <a:buNone/>
            </a:pPr>
            <a:r>
              <a:rPr lang="en-GB" dirty="0"/>
              <a:t>Pass e.g. P = step ups x 30, A = Burpees x 12 , S = Russian Twists x 10, S = Russian Twists x 10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6921" y="162197"/>
            <a:ext cx="10515599" cy="9489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>
                <a:latin typeface="Malgecito" panose="02000500000000000000" pitchFamily="2" charset="0"/>
              </a:rPr>
              <a:t>Netball related Alphabet Workout Challenge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6205" y="3716563"/>
            <a:ext cx="2140131" cy="2772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Words: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Pass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Footwork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Umpire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Obstruction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Goal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34789" y="4134575"/>
            <a:ext cx="1924595" cy="2354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Team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Shot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Centre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Offside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Contact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617028" y="3946930"/>
            <a:ext cx="5904411" cy="25421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</a:rPr>
              <a:t>Challenge Word</a:t>
            </a:r>
            <a:r>
              <a:rPr lang="en-GB" sz="2400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You decide your final word. However, it needs to be </a:t>
            </a:r>
            <a:r>
              <a:rPr lang="en-GB" sz="2400" u="sng" dirty="0"/>
              <a:t>netball related</a:t>
            </a:r>
            <a:r>
              <a:rPr lang="en-GB" sz="24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Complete your final word.</a:t>
            </a:r>
          </a:p>
          <a:p>
            <a:pPr marL="0" indent="0">
              <a:buNone/>
            </a:pPr>
            <a:r>
              <a:rPr lang="en-GB" sz="2400" dirty="0"/>
              <a:t>When you have finished: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Upload the challenge word you did including what the exercises were (Like the example) to class charts.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A47984-0934-40E6-8A5D-212A0969F7D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90" y="162196"/>
            <a:ext cx="710012" cy="948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326E7BA-2715-4726-AA4E-A092EFD670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1953" y="380268"/>
            <a:ext cx="1689486" cy="16262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4397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346284"/>
            <a:ext cx="3975100" cy="517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A – Burpees x 12</a:t>
            </a:r>
          </a:p>
          <a:p>
            <a:pPr marL="0" indent="0">
              <a:buNone/>
            </a:pPr>
            <a:r>
              <a:rPr lang="en-GB" sz="2400" dirty="0"/>
              <a:t>B – Bunny Hop x 10</a:t>
            </a:r>
          </a:p>
          <a:p>
            <a:pPr marL="0" indent="0">
              <a:buNone/>
            </a:pPr>
            <a:r>
              <a:rPr lang="en-GB" sz="2400" dirty="0"/>
              <a:t>C – ab crunches x 20</a:t>
            </a:r>
          </a:p>
          <a:p>
            <a:pPr marL="0" indent="0">
              <a:buNone/>
            </a:pPr>
            <a:r>
              <a:rPr lang="en-GB" sz="2400" dirty="0"/>
              <a:t>D – up and down plank x 10</a:t>
            </a:r>
          </a:p>
          <a:p>
            <a:pPr marL="0" indent="0">
              <a:buNone/>
            </a:pPr>
            <a:r>
              <a:rPr lang="en-GB" sz="2400" dirty="0"/>
              <a:t>E – squat jumps x 15</a:t>
            </a:r>
          </a:p>
          <a:p>
            <a:pPr marL="0" indent="0">
              <a:buNone/>
            </a:pPr>
            <a:r>
              <a:rPr lang="en-GB" sz="2400" dirty="0"/>
              <a:t>F – side plank x 10secs</a:t>
            </a:r>
          </a:p>
          <a:p>
            <a:pPr marL="0" indent="0">
              <a:buNone/>
            </a:pPr>
            <a:r>
              <a:rPr lang="en-GB" sz="2400" dirty="0"/>
              <a:t>G – heel flicks x 30</a:t>
            </a:r>
          </a:p>
          <a:p>
            <a:pPr marL="0" indent="0">
              <a:buNone/>
            </a:pPr>
            <a:r>
              <a:rPr lang="en-GB" sz="2400" dirty="0"/>
              <a:t>H –high knees x 30 </a:t>
            </a:r>
          </a:p>
          <a:p>
            <a:pPr marL="0" indent="0">
              <a:buNone/>
            </a:pPr>
            <a:r>
              <a:rPr lang="en-GB" sz="2400" dirty="0"/>
              <a:t>I – press ups x 15</a:t>
            </a:r>
          </a:p>
          <a:p>
            <a:pPr marL="0" indent="0">
              <a:buNone/>
            </a:pPr>
            <a:r>
              <a:rPr lang="en-GB" sz="2400" dirty="0"/>
              <a:t>J – leg raises x 20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40200" y="1418810"/>
            <a:ext cx="3911600" cy="502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K –mountain climbers x 20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L – alternate lunges x 10</a:t>
            </a:r>
          </a:p>
          <a:p>
            <a:pPr marL="0" indent="0">
              <a:buNone/>
            </a:pPr>
            <a:r>
              <a:rPr lang="en-GB" sz="2400" dirty="0"/>
              <a:t>M – wall sit x 6o secs</a:t>
            </a:r>
          </a:p>
          <a:p>
            <a:pPr marL="0" indent="0">
              <a:buNone/>
            </a:pPr>
            <a:r>
              <a:rPr lang="en-GB" sz="2400" dirty="0"/>
              <a:t>N –bicycle kicks x 10 </a:t>
            </a:r>
          </a:p>
          <a:p>
            <a:pPr marL="0" indent="0">
              <a:buNone/>
            </a:pPr>
            <a:r>
              <a:rPr lang="en-GB" sz="2400" dirty="0"/>
              <a:t>O – squats x 15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P – step ups x 30</a:t>
            </a:r>
          </a:p>
          <a:p>
            <a:pPr marL="0" indent="0">
              <a:buNone/>
            </a:pPr>
            <a:r>
              <a:rPr lang="en-GB" sz="2400" dirty="0"/>
              <a:t>Q – straight punches x 30</a:t>
            </a:r>
          </a:p>
          <a:p>
            <a:pPr marL="0" indent="0">
              <a:buNone/>
            </a:pPr>
            <a:r>
              <a:rPr lang="en-GB" sz="2400" dirty="0"/>
              <a:t>R –sit – ups x 12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 – Russian twists x 10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T – star jumps x 20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sp>
        <p:nvSpPr>
          <p:cNvPr id="9" name="Rectangle 8"/>
          <p:cNvSpPr/>
          <p:nvPr/>
        </p:nvSpPr>
        <p:spPr>
          <a:xfrm>
            <a:off x="8102600" y="2368177"/>
            <a:ext cx="3797663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U – plank x 20secs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V – v-sit hold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W – quick feet x 20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X – bicycle crunches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Y – arm circles forward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Z – arm circles backward x 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8028A-EADF-485E-84D2-5324D5B7D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1953" y="380268"/>
            <a:ext cx="1689486" cy="16262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601F7E-5FCA-442A-8120-BEA221D587D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90" y="162196"/>
            <a:ext cx="710012" cy="94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385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310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Malgecito</vt:lpstr>
      <vt:lpstr>Wingdings</vt:lpstr>
      <vt:lpstr>Office Theme</vt:lpstr>
      <vt:lpstr>PowerPoint Presentation</vt:lpstr>
      <vt:lpstr>PowerPoint Presentation</vt:lpstr>
    </vt:vector>
  </TitlesOfParts>
  <Company>Stroud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Brown</dc:creator>
  <cp:lastModifiedBy>laura rookard</cp:lastModifiedBy>
  <cp:revision>11</cp:revision>
  <dcterms:created xsi:type="dcterms:W3CDTF">2020-10-09T10:54:04Z</dcterms:created>
  <dcterms:modified xsi:type="dcterms:W3CDTF">2021-01-18T10:56:45Z</dcterms:modified>
</cp:coreProperties>
</file>